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g/9KMRJw0/lvJ5M4z7JbnKOY2w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44" Type="http://schemas.openxmlformats.org/officeDocument/2006/relationships/font" Target="fonts/RobotoMono-italic.fntdata"/><Relationship Id="rId21" Type="http://schemas.openxmlformats.org/officeDocument/2006/relationships/font" Target="fonts/Roboto-boldItalic.fntdata"/><Relationship Id="rId43" Type="http://schemas.openxmlformats.org/officeDocument/2006/relationships/font" Target="fonts/RobotoMono-bold.fntdata"/><Relationship Id="rId24" Type="http://schemas.openxmlformats.org/officeDocument/2006/relationships/font" Target="fonts/RobotoMedium-italic.fntdata"/><Relationship Id="rId46" Type="http://customschemas.google.com/relationships/presentationmetadata" Target="metadata"/><Relationship Id="rId23" Type="http://schemas.openxmlformats.org/officeDocument/2006/relationships/font" Target="fonts/RobotoMedium-bold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4227176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4227176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4227176a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a4227176a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2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99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Common table expressions (CTE)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are CTEs?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Why to use them?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ARE CTEs?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named “objects” that stores temporary results of a query.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only exists during the scope of another query.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TO USE THEM?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improve readability and performance.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help to simplify the queries.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be used recursively.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4227176a4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SYNTAX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4227176a4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4227176a4_0_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Their syntax is: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cte_name as ( subquery )....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cte_loan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cte_loan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'B'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the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total amount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total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balance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table and get more info about those customers with a join between the CTE and the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account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normal way: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account_id, round(sum(amount),2) </a:t>
            </a:r>
            <a:r>
              <a:rPr b="1"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Total_amount , round(sum(balance),2) </a:t>
            </a:r>
            <a:r>
              <a:rPr b="1"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Total_balance </a:t>
            </a:r>
            <a:r>
              <a:rPr b="1"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bank.trans</a:t>
            </a:r>
            <a:endParaRPr sz="1600">
              <a:solidFill>
                <a:schemeClr val="accent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</a:t>
            </a: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account_id</a:t>
            </a:r>
            <a:endParaRPr sz="1600">
              <a:solidFill>
                <a:schemeClr val="accent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sub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sub.account_id = a.account_id;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4227176a4_0_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a4227176a4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a4227176a4_0_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CTE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cte_transactions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account_id, round(sum(amount),2) </a:t>
            </a:r>
            <a:r>
              <a:rPr b="1"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Total_amount, round(sum(balance),2) </a:t>
            </a:r>
            <a:r>
              <a:rPr b="1"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Total_balance</a:t>
            </a:r>
            <a:endParaRPr sz="1600">
              <a:solidFill>
                <a:schemeClr val="accent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bank.trans</a:t>
            </a:r>
            <a:endParaRPr sz="1600">
              <a:solidFill>
                <a:schemeClr val="accent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</a:t>
            </a:r>
            <a:r>
              <a:rPr lang="en" sz="16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account_id</a:t>
            </a:r>
            <a:endParaRPr sz="1600">
              <a:solidFill>
                <a:schemeClr val="accent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cte_transactions as ct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 as a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ct.account_id = a.account_id;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